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5">
          <p15:clr>
            <a:srgbClr val="A4A3A4"/>
          </p15:clr>
        </p15:guide>
        <p15:guide id="4" orient="horz" pos="4142">
          <p15:clr>
            <a:srgbClr val="A4A3A4"/>
          </p15:clr>
        </p15:guide>
        <p15:guide id="5" orient="horz" pos="79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pos="295">
          <p15:clr>
            <a:srgbClr val="A4A3A4"/>
          </p15:clr>
        </p15:guide>
        <p15:guide id="8">
          <p15:clr>
            <a:srgbClr val="A4A3A4"/>
          </p15:clr>
        </p15:guide>
        <p15:guide id="9" pos="589">
          <p15:clr>
            <a:srgbClr val="A4A3A4"/>
          </p15:clr>
        </p15:guide>
        <p15:guide id="10" pos="5534">
          <p15:clr>
            <a:srgbClr val="A4A3A4"/>
          </p15:clr>
        </p15:guide>
        <p15:guide id="11" pos="5352">
          <p15:clr>
            <a:srgbClr val="A4A3A4"/>
          </p15:clr>
        </p15:guide>
        <p15:guide id="12" pos="1700">
          <p15:clr>
            <a:srgbClr val="A4A3A4"/>
          </p15:clr>
        </p15:guide>
        <p15:guide id="13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978" y="78"/>
      </p:cViewPr>
      <p:guideLst>
        <p:guide orient="horz" pos="295"/>
        <p:guide orient="horz"/>
        <p:guide orient="horz" pos="5"/>
        <p:guide orient="horz" pos="4142"/>
        <p:guide orient="horz" pos="799"/>
        <p:guide orient="horz" pos="3974"/>
        <p:guide pos="295"/>
        <p:guide/>
        <p:guide pos="589"/>
        <p:guide pos="5534"/>
        <p:guide pos="5352"/>
        <p:guide pos="1700"/>
        <p:guide pos="57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47E9CB9-021E-4C8A-AD14-6BADCDC8CC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56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schwarz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" y="1264547"/>
            <a:ext cx="8798879" cy="530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0" y="6570000"/>
            <a:ext cx="8785225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09" y="1264105"/>
            <a:ext cx="8801098" cy="252493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0" tIns="540000" rIns="72000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50000"/>
              </a:lnSpc>
              <a:defRPr lang="de-DE" kern="12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de-DE" dirty="0"/>
              <a:t>Titelmasterformat durch Klicken bearbeiten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455876" y="5883639"/>
            <a:ext cx="4708536" cy="309573"/>
          </a:xfrm>
          <a:prstGeom prst="rect">
            <a:avLst/>
          </a:prstGeom>
        </p:spPr>
        <p:txBody>
          <a:bodyPr lIns="0" tIns="0"/>
          <a:lstStyle>
            <a:lvl1pPr marL="0" indent="0" algn="r">
              <a:buNone/>
              <a:defRPr sz="18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3C24-9090-482A-B1D4-A4A0BB9C2E05}" type="datetime1">
              <a:rPr lang="de-DE" smtClean="0"/>
              <a:pPr/>
              <a:t>17.07.2018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Fakultät für Maschinenbau und Schiffstechnik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Untertitel 4"/>
          <p:cNvSpPr txBox="1">
            <a:spLocks/>
          </p:cNvSpPr>
          <p:nvPr userDrawn="1"/>
        </p:nvSpPr>
        <p:spPr>
          <a:xfrm>
            <a:off x="0" y="4977172"/>
            <a:ext cx="8784468" cy="1548172"/>
          </a:xfrm>
          <a:prstGeom prst="rect">
            <a:avLst/>
          </a:prstGeom>
        </p:spPr>
        <p:txBody>
          <a:bodyPr lIns="720000" tIns="360000" rIns="720000" bIns="360000" anchor="b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endParaRPr lang="de-DE" sz="1800" i="1" kern="0" dirty="0" smtClean="0"/>
          </a:p>
          <a:p>
            <a:pPr marL="0" indent="0" algn="r">
              <a:buNone/>
            </a:pPr>
            <a:r>
              <a:rPr lang="de-DE" sz="1800" i="1" kern="0" dirty="0" smtClean="0"/>
              <a:t>Fakultät für Maschinenbau und Schiffstechnik</a:t>
            </a:r>
          </a:p>
          <a:p>
            <a:pPr marL="0" indent="0" algn="r">
              <a:buNone/>
            </a:pPr>
            <a:r>
              <a:rPr lang="de-DE" sz="1800" i="1" kern="0" dirty="0" smtClean="0"/>
              <a:t>Lehrstuhl für Getriebe- und Antriebstechnik</a:t>
            </a:r>
          </a:p>
          <a:p>
            <a:pPr marL="0" indent="0" algn="r">
              <a:buNone/>
            </a:pPr>
            <a:endParaRPr lang="de-DE" sz="1800" i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1268760"/>
            <a:ext cx="8533706" cy="504056"/>
          </a:xfrm>
        </p:spPr>
        <p:txBody>
          <a:bodyPr anchor="t"/>
          <a:lstStyle>
            <a:lvl1pPr algn="l">
              <a:lnSpc>
                <a:spcPct val="150000"/>
              </a:lnSpc>
              <a:defRPr/>
            </a:lvl1pPr>
          </a:lstStyle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251520" y="1772816"/>
            <a:ext cx="8533706" cy="47963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EDE3C24-9090-482A-B1D4-A4A0BB9C2E05}" type="datetime1">
              <a:rPr lang="de-DE" smtClean="0"/>
              <a:pPr/>
              <a:t>17.07.2018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Fakultät für Maschinenbau und Schiffstechnik 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0"/>
          <p:cNvSpPr>
            <a:spLocks/>
          </p:cNvSpPr>
          <p:nvPr userDrawn="1"/>
        </p:nvSpPr>
        <p:spPr bwMode="auto">
          <a:xfrm>
            <a:off x="0" y="1268413"/>
            <a:ext cx="8785225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0" y="6575425"/>
            <a:ext cx="8785225" cy="287998"/>
          </a:xfrm>
          <a:prstGeom prst="rect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808163"/>
            <a:ext cx="7578725" cy="41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Hier steht eine Musterüberschrift</a:t>
            </a: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118"/>
            <a:ext cx="671465" cy="28888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EDE3C24-9090-482A-B1D4-A4A0BB9C2E05}" type="datetime1">
              <a:rPr lang="de-DE" smtClean="0"/>
              <a:pPr/>
              <a:t>17.07.2018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139779" y="6569118"/>
            <a:ext cx="7193060" cy="28888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Fakultät für Maschinenbau und Schiffstechnik 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332840" y="6569118"/>
            <a:ext cx="452386" cy="288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2656"/>
            <a:ext cx="3204000" cy="65726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678" y="44624"/>
            <a:ext cx="1016771" cy="10365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3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stock.d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Thema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68313" y="6569118"/>
            <a:ext cx="671465" cy="288882"/>
          </a:xfrm>
        </p:spPr>
        <p:txBody>
          <a:bodyPr/>
          <a:lstStyle/>
          <a:p>
            <a:fld id="{5C6F3654-15AE-4268-B7A0-F3F76413669B}" type="datetime1">
              <a:rPr lang="de-DE" smtClean="0"/>
              <a:pPr/>
              <a:t>17.07.2018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39779" y="6569118"/>
            <a:ext cx="7193060" cy="288882"/>
          </a:xfrm>
        </p:spPr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Fakultät für Maschinenbau und Schiffstechnik </a:t>
            </a:r>
            <a:endParaRPr lang="de-DE" cap="all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(Beispiel)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dirty="0" smtClean="0"/>
              <a:t>Motivation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dirty="0" smtClean="0"/>
              <a:t>Zielsetzung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dirty="0" smtClean="0"/>
              <a:t>Überschrift 1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dirty="0" smtClean="0"/>
              <a:t>Überschrift 2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dirty="0" smtClean="0"/>
              <a:t>Überschrift 3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dirty="0" smtClean="0"/>
              <a:t>Überschrift 4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dirty="0" smtClean="0"/>
              <a:t>Zusammenfassung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dirty="0" smtClean="0"/>
              <a:t>Ausblick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EDE3C24-9090-482A-B1D4-A4A0BB9C2E05}" type="datetime1">
              <a:rPr lang="de-DE" smtClean="0"/>
              <a:pPr/>
              <a:t>17.07.2018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Fakultät für Maschinenbau und Schiffstechnik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22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(Beispiel)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dirty="0" smtClean="0"/>
              <a:t>Motivation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Zielsetzung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Überschrift 1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Überschrift 2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Überschrift 3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Überschrift 4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Zusammenfassung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Ausblick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EDE3C24-9090-482A-B1D4-A4A0BB9C2E05}" type="datetime1">
              <a:rPr lang="de-DE" smtClean="0"/>
              <a:pPr/>
              <a:t>17.07.2018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Fakultät für Maschinenbau und Schiffstechnik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96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Motivation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EDE3C24-9090-482A-B1D4-A4A0BB9C2E05}" type="datetime1">
              <a:rPr lang="de-DE" smtClean="0"/>
              <a:pPr/>
              <a:t>17.07.2018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Fakultät für Maschinenbau und Schiffstechnik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extfeld 8">
            <a:hlinkClick r:id="rId2"/>
          </p:cNvPr>
          <p:cNvSpPr txBox="1"/>
          <p:nvPr/>
        </p:nvSpPr>
        <p:spPr>
          <a:xfrm>
            <a:off x="7143430" y="6322897"/>
            <a:ext cx="16417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Quelle: </a:t>
            </a: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https://</a:t>
            </a:r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www.beispiel.de</a:t>
            </a:r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671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 für Ihre Aufmerksamkeit!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EDE3C24-9090-482A-B1D4-A4A0BB9C2E05}" type="datetime1">
              <a:rPr lang="de-DE" smtClean="0"/>
              <a:pPr/>
              <a:t>17.07.2018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©  2009  </a:t>
            </a:r>
            <a:r>
              <a:rPr lang="de-DE" b="1" smtClean="0"/>
              <a:t>UNIVERSITÄT ROSTOCK </a:t>
            </a:r>
            <a:r>
              <a:rPr lang="de-DE" smtClean="0"/>
              <a:t>| </a:t>
            </a:r>
            <a:r>
              <a:rPr lang="de-DE" cap="all" smtClean="0"/>
              <a:t>Fakultät für Maschinenbau und Schiffstechnik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" y="2708577"/>
            <a:ext cx="8774341" cy="292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3b1ece72d89219e36302ecf71d514957acacc9"/>
</p:tagLst>
</file>

<file path=ppt/theme/theme1.xml><?xml version="1.0" encoding="utf-8"?>
<a:theme xmlns:a="http://schemas.openxmlformats.org/drawingml/2006/main" name="Universität">
  <a:themeElements>
    <a:clrScheme name="Maschinenbau und Schiffstechni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1C7"/>
      </a:accent1>
      <a:accent2>
        <a:srgbClr val="008BCC"/>
      </a:accent2>
      <a:accent3>
        <a:srgbClr val="0096D1"/>
      </a:accent3>
      <a:accent4>
        <a:srgbClr val="41A2D6"/>
      </a:accent4>
      <a:accent5>
        <a:srgbClr val="69AFDC"/>
      </a:accent5>
      <a:accent6>
        <a:srgbClr val="88BCE2"/>
      </a:accent6>
      <a:hlink>
        <a:srgbClr val="A4C9E8"/>
      </a:hlink>
      <a:folHlink>
        <a:srgbClr val="BDD7EE"/>
      </a:folHlink>
    </a:clrScheme>
    <a:fontScheme name="Benutzerdefiniert 1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107</Words>
  <Application>Microsoft Office PowerPoint</Application>
  <PresentationFormat>Bildschirmpräsentation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 Narrow</vt:lpstr>
      <vt:lpstr>Times New Roman</vt:lpstr>
      <vt:lpstr>Verdana</vt:lpstr>
      <vt:lpstr>Universität</vt:lpstr>
      <vt:lpstr>Thema</vt:lpstr>
      <vt:lpstr>Gliederung (Beispiel)</vt:lpstr>
      <vt:lpstr>Gliederung (Beispiel)</vt:lpstr>
      <vt:lpstr>1. Motivation</vt:lpstr>
      <vt:lpstr>Vielen Dank für Ihre Aufmerksamkeit!</vt:lpstr>
    </vt:vector>
  </TitlesOfParts>
  <Company>URZ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r06</dc:creator>
  <cp:lastModifiedBy>GAT</cp:lastModifiedBy>
  <cp:revision>1136</cp:revision>
  <dcterms:created xsi:type="dcterms:W3CDTF">2009-05-15T06:28:25Z</dcterms:created>
  <dcterms:modified xsi:type="dcterms:W3CDTF">2018-07-17T07:55:14Z</dcterms:modified>
</cp:coreProperties>
</file>